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86" r:id="rId6"/>
    <p:sldId id="387" r:id="rId7"/>
    <p:sldId id="388" r:id="rId8"/>
    <p:sldId id="393" r:id="rId9"/>
    <p:sldId id="390" r:id="rId10"/>
    <p:sldId id="391" r:id="rId11"/>
    <p:sldId id="3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DE9E4C-70CE-B41A-D628-67E9EB895542}" v="7" dt="2025-01-30T08:27:00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Stokes" userId="S::j.stokes@hurstmere.org.uk::4fe66847-3a9a-480f-8f20-8dfe7ddf3b65" providerId="AD" clId="Web-{E3DE9E4C-70CE-B41A-D628-67E9EB895542}"/>
    <pc:docChg chg="modSld">
      <pc:chgData name="J Stokes" userId="S::j.stokes@hurstmere.org.uk::4fe66847-3a9a-480f-8f20-8dfe7ddf3b65" providerId="AD" clId="Web-{E3DE9E4C-70CE-B41A-D628-67E9EB895542}" dt="2025-01-30T08:27:00.124" v="7" actId="20577"/>
      <pc:docMkLst>
        <pc:docMk/>
      </pc:docMkLst>
      <pc:sldChg chg="modSp">
        <pc:chgData name="J Stokes" userId="S::j.stokes@hurstmere.org.uk::4fe66847-3a9a-480f-8f20-8dfe7ddf3b65" providerId="AD" clId="Web-{E3DE9E4C-70CE-B41A-D628-67E9EB895542}" dt="2025-01-30T08:27:00.124" v="7" actId="20577"/>
        <pc:sldMkLst>
          <pc:docMk/>
          <pc:sldMk cId="2079022870" sldId="392"/>
        </pc:sldMkLst>
        <pc:spChg chg="mod">
          <ac:chgData name="J Stokes" userId="S::j.stokes@hurstmere.org.uk::4fe66847-3a9a-480f-8f20-8dfe7ddf3b65" providerId="AD" clId="Web-{E3DE9E4C-70CE-B41A-D628-67E9EB895542}" dt="2025-01-30T08:27:00.124" v="7" actId="20577"/>
          <ac:spMkLst>
            <pc:docMk/>
            <pc:sldMk cId="2079022870" sldId="392"/>
            <ac:spMk id="3" creationId="{8AF080ED-D974-9BB8-CC5D-EAB70FAAD790}"/>
          </ac:spMkLst>
        </pc:spChg>
        <pc:spChg chg="mod">
          <ac:chgData name="J Stokes" userId="S::j.stokes@hurstmere.org.uk::4fe66847-3a9a-480f-8f20-8dfe7ddf3b65" providerId="AD" clId="Web-{E3DE9E4C-70CE-B41A-D628-67E9EB895542}" dt="2025-01-30T08:26:54.342" v="5" actId="20577"/>
          <ac:spMkLst>
            <pc:docMk/>
            <pc:sldMk cId="2079022870" sldId="392"/>
            <ac:spMk id="4" creationId="{76A9E6AA-261D-2DB3-7B87-92F15A0FEE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BBF2-A7C2-86EC-2997-0ADA231FD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2DE8-E6FF-7D1E-7AEA-9970FF212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37496-60D4-A807-A755-9F391B5C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E5A-B3A8-4740-A705-B076786B7A6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9B4B8-4D78-B165-1F91-D09EC724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31E5A-CD32-0E91-DD0B-143814F8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F20-6CB6-4197-8A71-2899D4BED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90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088B-F390-867B-842E-D04AD02B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B5ED4-5F76-2AB4-57A1-63E540CC2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45051-A4B5-283B-32FA-3185E62F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E5A-B3A8-4740-A705-B076786B7A6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4D0EC-4407-7556-D7B5-2C29A3960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DD77D-2A77-F20F-C28F-C3175175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F20-6CB6-4197-8A71-2899D4BED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5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CFC3F-E6BD-55B8-A51D-DF3357052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93F75-E111-4F73-8531-E673A411D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226B-2D98-7115-A9C7-9CDA544F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E5A-B3A8-4740-A705-B076786B7A6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20AB8-F9BF-C26C-AC7B-73B23205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667AB-1C03-4B27-F263-80DBB3A9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F20-6CB6-4197-8A71-2899D4BED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5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B6B7AF20-9A5E-4A73-9A4C-11424C744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65" y="-46971"/>
            <a:ext cx="12246359" cy="69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7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24C7-EB81-AD23-9EA9-94594303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BA410-EE3E-7D0F-11C7-17AE287E8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4375A-8218-5976-BBCE-17D3E94F5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E5A-B3A8-4740-A705-B076786B7A6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A02B-C1AF-1C48-7CD0-11B70969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D9B41-C3CF-0051-1A54-4C03EC49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F20-6CB6-4197-8A71-2899D4BED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2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2861-6E24-5A7A-57A7-A29CB3FF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97B85-E137-03E8-791A-6A8F9B04C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EFFAD-BB60-76E7-CDF5-35B2C9CA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E5A-B3A8-4740-A705-B076786B7A6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446BB-E66D-F58F-AE40-34DBC273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4B48C-70E1-4114-C1ED-E071A267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F20-6CB6-4197-8A71-2899D4BED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4C16-8D62-5719-86FF-53AA5490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5CB2B-A348-D5DE-75DA-4CBB10DA1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95E8B-A44C-971C-0D9D-22E9CC034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8AD85-7539-498F-1FFD-5FA51D4B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E5A-B3A8-4740-A705-B076786B7A6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9D0AA-3AF6-881B-693C-EB7272FD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932BD-3FCF-D919-214C-AF3F34C1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F20-6CB6-4197-8A71-2899D4BED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60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2AFA-D858-AAA8-89A8-146622D1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74526-9D28-7AE0-96BA-B527F9A4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3F4FB-5B7F-FEBA-EAD9-207C18C1E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B6494-F9E6-2A70-8DFA-0B3A88F26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8C4F1-EDD0-B01E-374C-635225276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7E40B-5C6E-C755-D21B-88175BD5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E5A-B3A8-4740-A705-B076786B7A6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CA6A7-5A80-7281-9866-4C71424A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C8FB1-B92A-9027-731C-24C1D93B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F20-6CB6-4197-8A71-2899D4BED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8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B6AE-2ECC-FA33-3463-A665CBC5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E99D8-D9F9-209C-80A9-CC2283BC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E5A-B3A8-4740-A705-B076786B7A6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F5951-57D7-5626-E188-77BFF636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0001F-383A-C6BA-9BA3-7822D155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F20-6CB6-4197-8A71-2899D4BED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6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E26CB-5FDA-92D3-4C8D-78F10F67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E5A-B3A8-4740-A705-B076786B7A6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C54DC-8643-73EE-797A-5DAE75A6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8E28C-113D-9DB9-E2B1-897E560E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F20-6CB6-4197-8A71-2899D4BED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9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FBA4-B019-3DAE-8A6E-4465B0FA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4A86A-BAA3-1EEE-078D-5527FA75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571E2-79D7-86EB-20DC-0A27C68EC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3E156-6B26-23C8-7C78-E4368A24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E5A-B3A8-4740-A705-B076786B7A6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95CFA-99C5-80F8-78D3-20269579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3C41C-C025-260C-22B2-6D6FFF15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F20-6CB6-4197-8A71-2899D4BED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7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9C34-28DF-D258-B2FC-AEE9E790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A29FD-2D21-C0DD-F07C-E4706EE91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202EA-2123-2821-4426-7DA7E30D9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45A96-50D8-604A-8E78-8FA3530C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3E5A-B3A8-4740-A705-B076786B7A6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23C48-765C-7C4F-1438-E461AECF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3486B-8C87-A7FF-4F86-5B4C3F27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F20-6CB6-4197-8A71-2899D4BED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9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80928-4082-6CCE-A8EF-35D43DBE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16C89-8017-D054-546B-CBD3980AB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44222-F1F8-3C74-D249-164B24728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833E5A-B3A8-4740-A705-B076786B7A6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85EB1-0E8D-0E75-006B-19D1BB9AF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FF98B-8713-C90B-C1C0-7A08E05E2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1A0F20-6CB6-4197-8A71-2899D4BED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5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&quot;Business Studies&quot; Images – Browse 1,067 Stock Photos, Vectors, and ...">
            <a:extLst>
              <a:ext uri="{FF2B5EF4-FFF2-40B4-BE49-F238E27FC236}">
                <a16:creationId xmlns:a16="http://schemas.microsoft.com/office/drawing/2014/main" id="{57ADFD4B-C1E4-DE35-BD29-7318C257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r="-1" b="158"/>
          <a:stretch/>
        </p:blipFill>
        <p:spPr bwMode="auto">
          <a:xfrm>
            <a:off x="-1" y="190"/>
            <a:ext cx="8128855" cy="52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CE1F3-644F-265C-DEBE-33ACC91EB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5" y="5635366"/>
            <a:ext cx="7091299" cy="898581"/>
          </a:xfrm>
        </p:spPr>
        <p:txBody>
          <a:bodyPr anchor="ctr">
            <a:normAutofit/>
          </a:bodyPr>
          <a:lstStyle/>
          <a:p>
            <a:pPr algn="l"/>
            <a:r>
              <a:rPr lang="en-GB" sz="4000">
                <a:solidFill>
                  <a:srgbClr val="FFFFFF"/>
                </a:solidFill>
              </a:rPr>
              <a:t>GCSE Business Studies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B3E83-2A6E-CF8F-B466-076381F96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1507" y="5669430"/>
            <a:ext cx="3291839" cy="830453"/>
          </a:xfrm>
        </p:spPr>
        <p:txBody>
          <a:bodyPr anchor="ctr">
            <a:normAutofit/>
          </a:bodyPr>
          <a:lstStyle/>
          <a:p>
            <a:pPr algn="l"/>
            <a:r>
              <a:rPr lang="en-GB" sz="2000" dirty="0">
                <a:solidFill>
                  <a:srgbClr val="FFFFFF"/>
                </a:solidFill>
              </a:rPr>
              <a:t>2025/26 Academic Year</a:t>
            </a:r>
          </a:p>
        </p:txBody>
      </p:sp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E4466558-4825-924A-0B2B-869B2DB04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r="66312" b="-1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reparing for exams">
            <a:extLst>
              <a:ext uri="{FF2B5EF4-FFF2-40B4-BE49-F238E27FC236}">
                <a16:creationId xmlns:a16="http://schemas.microsoft.com/office/drawing/2014/main" id="{C3CCC76F-9A39-D0F3-BD5D-0FA6C5FE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r="8583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1AB9F-2148-2AC8-D07E-20BD22E6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428" y="442277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/>
              <a:t>Assessment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4EA67-2242-1A5A-68B9-27A5183D4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474" y="1392238"/>
            <a:ext cx="4007477" cy="5367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The GCSE is assessed through two external exams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Each exam is </a:t>
            </a:r>
            <a:r>
              <a:rPr lang="en-GB" sz="2000" b="1" dirty="0"/>
              <a:t>1 hour and 45 minutes </a:t>
            </a:r>
            <a:r>
              <a:rPr lang="en-GB" sz="2000" dirty="0"/>
              <a:t>and worth </a:t>
            </a:r>
            <a:r>
              <a:rPr lang="en-GB" sz="2000" b="1" dirty="0"/>
              <a:t>50%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dirty="0"/>
              <a:t>Students are expected to write </a:t>
            </a:r>
            <a:r>
              <a:rPr lang="en-GB" sz="2000" b="1" dirty="0"/>
              <a:t>essay style </a:t>
            </a:r>
            <a:r>
              <a:rPr lang="en-GB" sz="2000" dirty="0"/>
              <a:t>questions in each paper</a:t>
            </a:r>
          </a:p>
          <a:p>
            <a:pPr lvl="1"/>
            <a:endParaRPr lang="en-GB" sz="2000" dirty="0"/>
          </a:p>
          <a:p>
            <a:pPr marL="0" indent="0" algn="ctr">
              <a:buNone/>
            </a:pPr>
            <a:r>
              <a:rPr lang="en-GB" sz="2000" b="1" dirty="0"/>
              <a:t>GCSE Business Paper 1: </a:t>
            </a:r>
            <a:r>
              <a:rPr lang="en-GB" sz="2000" i="1" dirty="0"/>
              <a:t>Influences of operations and HRM on business activity</a:t>
            </a:r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r>
              <a:rPr lang="en-GB" sz="2000" b="1" dirty="0"/>
              <a:t>GCSE Business Paper 2: </a:t>
            </a:r>
            <a:r>
              <a:rPr lang="en-GB" sz="2000" i="1" dirty="0"/>
              <a:t>Influences of marketing and finance on business activity</a:t>
            </a:r>
          </a:p>
        </p:txBody>
      </p:sp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2C33E31-F178-E06D-46B5-E9955D1A2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0689" r="67054" b="11263"/>
          <a:stretch/>
        </p:blipFill>
        <p:spPr>
          <a:xfrm>
            <a:off x="11002417" y="97971"/>
            <a:ext cx="1189583" cy="12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3B8C-0E38-56AC-D9F3-EDD87DBF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7657"/>
            <a:ext cx="10515600" cy="1325563"/>
          </a:xfrm>
        </p:spPr>
        <p:txBody>
          <a:bodyPr/>
          <a:lstStyle/>
          <a:p>
            <a:r>
              <a:rPr lang="en-GB" dirty="0"/>
              <a:t>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80ED-D974-9BB8-CC5D-EAB70FAAD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2882"/>
            <a:ext cx="6096000" cy="597271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b="1" dirty="0"/>
              <a:t>Do I need to be good at Maths to study Business Studies?</a:t>
            </a:r>
          </a:p>
          <a:p>
            <a:pPr marL="0" indent="0">
              <a:buNone/>
            </a:pPr>
            <a:r>
              <a:rPr lang="en-GB" sz="2400" dirty="0"/>
              <a:t>While you don’t need to be a Maths expert, an understanding of numbers and how to interpret data is important in Business Studies. Some topics, like finance and accounting, will involve calculations and analysis, so a good grasp of Maths is helpful.</a:t>
            </a:r>
          </a:p>
          <a:p>
            <a:pPr marL="0" indent="0">
              <a:buNone/>
            </a:pPr>
            <a:r>
              <a:rPr lang="en-GB" sz="2400" b="1" dirty="0"/>
              <a:t>Is the exam hard?</a:t>
            </a:r>
          </a:p>
          <a:p>
            <a:pPr marL="0" indent="0">
              <a:buNone/>
            </a:pPr>
            <a:r>
              <a:rPr lang="en-GB" sz="2400" dirty="0"/>
              <a:t>Each exam lasts 1 hour and 45 minutes and requires you to think critically, applying your theoretical knowledge to real-life business situations. It is a challenging exam and will require substantial study and preparation at home.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/>
              <a:t>How can I prepare for the Business Studies exam? </a:t>
            </a:r>
            <a:r>
              <a:rPr lang="en-GB" sz="2400" dirty="0"/>
              <a:t>To succeed, you should review class notes daily, stay up-to-date with current business news, practice exam-style questions, and focus on understanding key concepts and their real-world applications. Regular revision and applying theory to practical scenarios will be key to your success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A9E6AA-261D-2DB3-7B87-92F15A0FEE7B}"/>
              </a:ext>
            </a:extLst>
          </p:cNvPr>
          <p:cNvSpPr txBox="1">
            <a:spLocks/>
          </p:cNvSpPr>
          <p:nvPr/>
        </p:nvSpPr>
        <p:spPr>
          <a:xfrm>
            <a:off x="6096000" y="365124"/>
            <a:ext cx="6096000" cy="6492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Is there coursework involved in Business Studies?</a:t>
            </a:r>
            <a:endParaRPr lang="en-GB" dirty="0"/>
          </a:p>
          <a:p>
            <a:pPr marL="0" indent="0">
              <a:buNone/>
            </a:pPr>
            <a:r>
              <a:rPr lang="en-GB" sz="2000" b="1" dirty="0"/>
              <a:t> </a:t>
            </a:r>
            <a:r>
              <a:rPr lang="en-GB" sz="2000" dirty="0"/>
              <a:t>No, however, you will be set regular exam style questions (every lesson) to prepare you for the end of year exam, with formal and continuous assessments</a:t>
            </a:r>
            <a:endParaRPr lang="en-GB"/>
          </a:p>
          <a:p>
            <a:pPr marL="0" indent="0">
              <a:buNone/>
            </a:pPr>
            <a:r>
              <a:rPr lang="en-GB" sz="2000" b="1" dirty="0"/>
              <a:t>Can I become a businessman if I take this subject?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Business Studies is the study of businesses and the operations that drive their success.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u="sng" dirty="0"/>
              <a:t>For any further questions, please contact the Head of Business Studies: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/>
              <a:t>Mr. Mahmoudi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/>
              <a:t>a.mahmoudi@hurstmere.org.uk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02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2013E-1D6B-6FBC-8DB5-A22254FC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/>
              <a:t>Making a Difference</a:t>
            </a:r>
            <a:br>
              <a:rPr lang="en-GB" sz="4000"/>
            </a:b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20E9C-A97F-0501-CC67-310A19BFC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08" y="1654846"/>
            <a:ext cx="5864584" cy="499277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/>
              <a:t>Do you want to help others and make a difference in the world?</a:t>
            </a:r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b="1" i="1"/>
              <a:t>“The single-most important factor in building a successful business is in solving problems for other people”</a:t>
            </a:r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 algn="ctr">
              <a:buNone/>
            </a:pPr>
            <a:r>
              <a:rPr lang="en-GB" sz="5400"/>
              <a:t>This is HUGELY rewarding</a:t>
            </a:r>
          </a:p>
          <a:p>
            <a:endParaRPr lang="en-GB" sz="2000" dirty="0"/>
          </a:p>
        </p:txBody>
      </p:sp>
      <p:pic>
        <p:nvPicPr>
          <p:cNvPr id="7170" name="Picture 2" descr="Slice Of Bread">
            <a:extLst>
              <a:ext uri="{FF2B5EF4-FFF2-40B4-BE49-F238E27FC236}">
                <a16:creationId xmlns:a16="http://schemas.microsoft.com/office/drawing/2014/main" id="{BB6AC11D-BE35-C1DB-8D7A-297E6A681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r="31517" b="-2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F9CBE45-D373-76E7-ED60-A0DBC1B82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0689" r="67054" b="11263"/>
          <a:stretch/>
        </p:blipFill>
        <p:spPr>
          <a:xfrm>
            <a:off x="11002417" y="97971"/>
            <a:ext cx="1189583" cy="12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4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3A71B-F068-B6D1-4891-D9E7CFBE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n-GB" sz="3600" dirty="0"/>
              <a:t>Do you know how to put a great idea into practice?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7412-5C01-3C34-293F-742899B9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6" y="2872899"/>
            <a:ext cx="4691164" cy="332066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Are you good at solving problem after problem?</a:t>
            </a:r>
          </a:p>
          <a:p>
            <a:r>
              <a:rPr lang="en-GB" dirty="0"/>
              <a:t>Do you want to become a better numbers person?</a:t>
            </a:r>
          </a:p>
          <a:p>
            <a:r>
              <a:rPr lang="en-GB" dirty="0"/>
              <a:t>Do you want to better understand revenue and profit, break-even and cash flow?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hand holding a cellphone&#10;&#10;Description automatically generated">
            <a:extLst>
              <a:ext uri="{FF2B5EF4-FFF2-40B4-BE49-F238E27FC236}">
                <a16:creationId xmlns:a16="http://schemas.microsoft.com/office/drawing/2014/main" id="{4F3CA2FA-9E2B-02CA-4E00-8E7FDC0281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66" r="2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0D9F553-4B07-56CB-B0FC-88524263E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0689" r="67054" b="11263"/>
          <a:stretch/>
        </p:blipFill>
        <p:spPr>
          <a:xfrm>
            <a:off x="11002417" y="97971"/>
            <a:ext cx="1189583" cy="12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2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C4910-5085-178A-4FE8-3F8D49197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5369"/>
            <a:ext cx="5008682" cy="195684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sz="4000" dirty="0"/>
              <a:t>Are you prepared for the ups and downs of business?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7094-FDD3-BF21-7043-837E2442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Business is tremendous fun, but it isn’t without its ups and downs</a:t>
            </a:r>
          </a:p>
          <a:p>
            <a:r>
              <a:rPr lang="en-GB" dirty="0"/>
              <a:t>Learn how to seize opportunities and deal with threats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sky, outdoor, water, flying&#10;&#10;Description automatically generated">
            <a:extLst>
              <a:ext uri="{FF2B5EF4-FFF2-40B4-BE49-F238E27FC236}">
                <a16:creationId xmlns:a16="http://schemas.microsoft.com/office/drawing/2014/main" id="{0D0E06A6-185E-9FDB-E6D8-7BC6101DA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5" r="23198" b="-1"/>
          <a:stretch/>
        </p:blipFill>
        <p:spPr>
          <a:xfrm flipH="1"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6EE5427-28F0-885F-B0FF-381398A85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0689" r="67054" b="11263"/>
          <a:stretch/>
        </p:blipFill>
        <p:spPr>
          <a:xfrm>
            <a:off x="11002417" y="97971"/>
            <a:ext cx="1189583" cy="12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1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FA5FCA67-A91E-4D6A-9D76-DF0B25DA4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-29496"/>
            <a:ext cx="9162685" cy="688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D3537-6251-B5BD-1304-8176FD64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0"/>
            <a:ext cx="5570048" cy="1330839"/>
          </a:xfrm>
        </p:spPr>
        <p:txBody>
          <a:bodyPr>
            <a:normAutofit/>
          </a:bodyPr>
          <a:lstStyle/>
          <a:p>
            <a:r>
              <a:rPr lang="en-GB" sz="3200" b="1" dirty="0"/>
              <a:t>By choosing GCSE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7639-0C76-3379-876D-1E3BC5EF1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028" y="1138990"/>
            <a:ext cx="5084333" cy="5502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You will learn: </a:t>
            </a:r>
          </a:p>
          <a:p>
            <a:pPr marL="457200" lvl="1" indent="0">
              <a:buNone/>
            </a:pPr>
            <a:r>
              <a:rPr lang="en-GB" sz="2800" dirty="0"/>
              <a:t>How new business ideas come about</a:t>
            </a:r>
          </a:p>
          <a:p>
            <a:pPr lvl="1"/>
            <a:endParaRPr lang="en-GB" sz="2800" dirty="0"/>
          </a:p>
          <a:p>
            <a:pPr marL="457200" lvl="1" indent="0">
              <a:buNone/>
            </a:pPr>
            <a:r>
              <a:rPr lang="en-GB" sz="2800" dirty="0"/>
              <a:t>The skills and attributes an entrepreneur </a:t>
            </a:r>
            <a:br>
              <a:rPr lang="en-GB" sz="2800" dirty="0"/>
            </a:br>
            <a:r>
              <a:rPr lang="en-GB" sz="2800" dirty="0"/>
              <a:t>needs to turn an idea into a business</a:t>
            </a:r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r>
              <a:rPr lang="en-GB" sz="2800" dirty="0"/>
              <a:t>The role of external factors, </a:t>
            </a:r>
            <a:br>
              <a:rPr lang="en-GB" sz="2800" dirty="0"/>
            </a:br>
            <a:r>
              <a:rPr lang="en-GB" sz="2800" dirty="0"/>
              <a:t>such as technology, in driving </a:t>
            </a:r>
            <a:br>
              <a:rPr lang="en-GB" sz="2800" dirty="0"/>
            </a:br>
            <a:r>
              <a:rPr lang="en-GB" sz="2800" dirty="0"/>
              <a:t>change in business</a:t>
            </a:r>
          </a:p>
          <a:p>
            <a:pPr lvl="1"/>
            <a:endParaRPr lang="en-GB" sz="2800" dirty="0"/>
          </a:p>
          <a:p>
            <a:endParaRPr lang="en-GB" dirty="0"/>
          </a:p>
        </p:txBody>
      </p:sp>
      <p:pic>
        <p:nvPicPr>
          <p:cNvPr id="4" name="Picture 3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28772105-EA0C-570A-D12F-8A290F229D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75" r="-1" b="-1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5404598-435E-D3FD-C2FD-A46827720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0689" r="67054" b="11263"/>
          <a:stretch/>
        </p:blipFill>
        <p:spPr>
          <a:xfrm>
            <a:off x="11002417" y="97971"/>
            <a:ext cx="1189583" cy="12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6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red hat&#10;&#10;Description generated with high confidence">
            <a:extLst>
              <a:ext uri="{FF2B5EF4-FFF2-40B4-BE49-F238E27FC236}">
                <a16:creationId xmlns:a16="http://schemas.microsoft.com/office/drawing/2014/main" id="{637EEB0F-516B-052E-D3F7-27F57A3C2D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1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289FC-8CA2-6BA4-B918-311E28FC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1" y="365125"/>
            <a:ext cx="3778074" cy="1899912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The great business idea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FAF8C-1D60-4BAD-ED86-E5858EDDE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568" y="1659391"/>
            <a:ext cx="4963779" cy="4833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Nick thought he had a  great business idea:</a:t>
            </a:r>
          </a:p>
          <a:p>
            <a:pPr lvl="1"/>
            <a:r>
              <a:rPr lang="en-GB" sz="2000" dirty="0"/>
              <a:t>Establish a factory to make a </a:t>
            </a:r>
            <a:br>
              <a:rPr lang="en-GB" sz="2000" dirty="0"/>
            </a:br>
            <a:r>
              <a:rPr lang="en-GB" sz="2000" dirty="0"/>
              <a:t>product that every child wants</a:t>
            </a:r>
          </a:p>
          <a:p>
            <a:pPr lvl="1"/>
            <a:r>
              <a:rPr lang="en-GB" sz="2000" dirty="0"/>
              <a:t>Distribute it around the world</a:t>
            </a:r>
          </a:p>
          <a:p>
            <a:pPr lvl="1"/>
            <a:r>
              <a:rPr lang="en-GB" sz="2000" dirty="0"/>
              <a:t>Sit back and enjoy the rewards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Sounds like a fool proof plan?</a:t>
            </a:r>
          </a:p>
          <a:p>
            <a:pPr lvl="1"/>
            <a:r>
              <a:rPr lang="en-GB" sz="2000" dirty="0"/>
              <a:t>How would this go down </a:t>
            </a:r>
            <a:br>
              <a:rPr lang="en-GB" sz="2000" dirty="0"/>
            </a:br>
            <a:r>
              <a:rPr lang="en-GB" sz="2000" dirty="0"/>
              <a:t>in the Dragon’s Den?</a:t>
            </a:r>
          </a:p>
          <a:p>
            <a:pPr lvl="1"/>
            <a:r>
              <a:rPr lang="en-GB" sz="2000" dirty="0"/>
              <a:t>What would business magnate, </a:t>
            </a:r>
            <a:br>
              <a:rPr lang="en-GB" sz="2000" dirty="0"/>
            </a:br>
            <a:r>
              <a:rPr lang="en-GB" sz="2000" dirty="0"/>
              <a:t>Lord Sugar, make of the plan?</a:t>
            </a:r>
          </a:p>
          <a:p>
            <a:endParaRPr lang="en-GB" sz="2000" dirty="0"/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75D1548-F0D7-885B-8632-CD138828C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0689" r="67054" b="11263"/>
          <a:stretch/>
        </p:blipFill>
        <p:spPr>
          <a:xfrm>
            <a:off x="11002417" y="97971"/>
            <a:ext cx="1189583" cy="12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1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994C2-E63A-87A4-9017-6730FC9E2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44" y="1971260"/>
            <a:ext cx="4167185" cy="290671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sz="8000" dirty="0"/>
              <a:t>Could you do better than Nick?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1F0294-1A57-B335-F01D-2410C9BD158D}"/>
              </a:ext>
            </a:extLst>
          </p:cNvPr>
          <p:cNvGrpSpPr/>
          <p:nvPr/>
        </p:nvGrpSpPr>
        <p:grpSpPr>
          <a:xfrm>
            <a:off x="5359151" y="1084249"/>
            <a:ext cx="6107167" cy="4680742"/>
            <a:chOff x="-2" y="647336"/>
            <a:chExt cx="9144002" cy="6210665"/>
          </a:xfrm>
        </p:grpSpPr>
        <p:pic>
          <p:nvPicPr>
            <p:cNvPr id="6" name="Picture 5" descr="A person wearing a suit and tie&#10;&#10;Description generated with very high confidence">
              <a:extLst>
                <a:ext uri="{FF2B5EF4-FFF2-40B4-BE49-F238E27FC236}">
                  <a16:creationId xmlns:a16="http://schemas.microsoft.com/office/drawing/2014/main" id="{2FE87F4B-CDED-426D-614A-07BBB4202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2" y="647338"/>
              <a:ext cx="2102211" cy="6210662"/>
            </a:xfrm>
            <a:prstGeom prst="rect">
              <a:avLst/>
            </a:prstGeom>
          </p:spPr>
        </p:pic>
        <p:pic>
          <p:nvPicPr>
            <p:cNvPr id="7" name="Picture 6" descr="A person wearing a suit and tie&#10;&#10;Description generated with very high confidence">
              <a:extLst>
                <a:ext uri="{FF2B5EF4-FFF2-40B4-BE49-F238E27FC236}">
                  <a16:creationId xmlns:a16="http://schemas.microsoft.com/office/drawing/2014/main" id="{44A81459-27E3-ABA7-C55E-5721DE70BE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2209" y="647336"/>
              <a:ext cx="7041791" cy="6210665"/>
            </a:xfrm>
            <a:prstGeom prst="rect">
              <a:avLst/>
            </a:prstGeom>
          </p:spPr>
        </p:pic>
      </p:grpSp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31E8419-083A-8AEB-6CD9-63FA5BF93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0689" r="67054" b="11263"/>
          <a:stretch/>
        </p:blipFill>
        <p:spPr>
          <a:xfrm>
            <a:off x="11002417" y="97971"/>
            <a:ext cx="1189583" cy="12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DDF34-1F6C-760A-CDAE-96FC1779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84" y="130378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You will learn</a:t>
            </a:r>
            <a:br>
              <a:rPr lang="en-GB" sz="5400" dirty="0"/>
            </a:br>
            <a:endParaRPr lang="en-GB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C0379-3D1D-75B4-1C0B-2E7576C2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88" y="2909771"/>
            <a:ext cx="4885194" cy="3320668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What drives an entrepreneur </a:t>
            </a:r>
            <a:br>
              <a:rPr lang="en-GB" sz="3000" dirty="0"/>
            </a:br>
            <a:r>
              <a:rPr lang="en-GB" sz="3000" dirty="0"/>
              <a:t>to succeed</a:t>
            </a:r>
          </a:p>
          <a:p>
            <a:r>
              <a:rPr lang="en-GB" sz="3000" dirty="0"/>
              <a:t>How businesses respond to </a:t>
            </a:r>
            <a:br>
              <a:rPr lang="en-GB" sz="3000" dirty="0"/>
            </a:br>
            <a:r>
              <a:rPr lang="en-GB" sz="3000" dirty="0"/>
              <a:t>new technologies </a:t>
            </a:r>
          </a:p>
          <a:p>
            <a:r>
              <a:rPr lang="en-GB" sz="3000" dirty="0"/>
              <a:t>How a business manages its </a:t>
            </a:r>
            <a:br>
              <a:rPr lang="en-GB" sz="3000" dirty="0"/>
            </a:br>
            <a:r>
              <a:rPr lang="en-GB" sz="3000" dirty="0"/>
              <a:t>money and people</a:t>
            </a:r>
          </a:p>
          <a:p>
            <a:r>
              <a:rPr lang="en-GB" sz="3000" dirty="0"/>
              <a:t>How a business finds and </a:t>
            </a:r>
            <a:br>
              <a:rPr lang="en-GB" sz="3000" dirty="0"/>
            </a:br>
            <a:r>
              <a:rPr lang="en-GB" sz="3000" dirty="0"/>
              <a:t>targets its customers</a:t>
            </a:r>
          </a:p>
          <a:p>
            <a:pPr lvl="1"/>
            <a:endParaRPr lang="en-GB" sz="2200" dirty="0"/>
          </a:p>
          <a:p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8601A-DE33-1A02-B230-03860F185D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94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738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598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GCSE Business Studies</vt:lpstr>
      <vt:lpstr>Making a Difference </vt:lpstr>
      <vt:lpstr>Do you know how to put a great idea into practice?</vt:lpstr>
      <vt:lpstr>Are you prepared for the ups and downs of business? </vt:lpstr>
      <vt:lpstr>PowerPoint Presentation</vt:lpstr>
      <vt:lpstr>By choosing GCSE Business</vt:lpstr>
      <vt:lpstr>The great business idea </vt:lpstr>
      <vt:lpstr>Could you do better than Nick?</vt:lpstr>
      <vt:lpstr>You will learn </vt:lpstr>
      <vt:lpstr>Assessment </vt:lpstr>
      <vt:lpstr>FAQ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Ardy Mahmoudi</dc:creator>
  <cp:lastModifiedBy>Ardy Mahmoudi</cp:lastModifiedBy>
  <cp:revision>14</cp:revision>
  <dcterms:created xsi:type="dcterms:W3CDTF">2025-01-21T09:14:55Z</dcterms:created>
  <dcterms:modified xsi:type="dcterms:W3CDTF">2025-01-30T08:27:05Z</dcterms:modified>
</cp:coreProperties>
</file>